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aveSubsetFonts="1" autoCompressPictures="0">
  <p:sldMasterIdLst>
    <p:sldMasterId id="2147483673" r:id="rId1"/>
    <p:sldMasterId id="2147483661" r:id="rId2"/>
  </p:sldMasterIdLst>
  <p:notesMasterIdLst>
    <p:notesMasterId r:id="rId7"/>
  </p:notesMasterIdLst>
  <p:sldIdLst>
    <p:sldId id="10711" r:id="rId3"/>
    <p:sldId id="10749" r:id="rId4"/>
    <p:sldId id="10750" r:id="rId5"/>
    <p:sldId id="10747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72467"/>
    <a:srgbClr val="6B1036"/>
    <a:srgbClr val="FD533C"/>
    <a:srgbClr val="ED2491"/>
    <a:srgbClr val="681033"/>
    <a:srgbClr val="F4EC00"/>
    <a:srgbClr val="FF6600"/>
    <a:srgbClr val="101010"/>
    <a:srgbClr val="ADB1B4"/>
    <a:srgbClr val="0099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EB9631B5-78F2-41C9-869B-9F39066F8104}" styleName="Medium Style 3 - 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C4B1156A-380E-4F78-BDF5-A606A8083BF9}" styleName="Medium Style 4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E929F9F4-4A8F-4326-A1B4-22849713DDAB}" styleName="Dark Style 1 - Accent 4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wholeTbl>
    <a:band1H>
      <a:tcStyle>
        <a:tcBdr/>
        <a:fill>
          <a:solidFill>
            <a:schemeClr val="accent4">
              <a:shade val="60000"/>
            </a:schemeClr>
          </a:solidFill>
        </a:fill>
      </a:tcStyle>
    </a:band1H>
    <a:band1V>
      <a:tcStyle>
        <a:tcBdr/>
        <a:fill>
          <a:solidFill>
            <a:schemeClr val="accent4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4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4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4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91EBBBCC-DAD2-459C-BE2E-F6DE35CF9A28}" styleName="Dark Style 2 - Accent 3/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1E171933-4619-4E11-9A3F-F7608DF75F80}" styleName="Medium Style 1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E269D01E-BC32-4049-B463-5C60D7B0CCD2}" styleName="Themed Style 2 - Accent 4">
    <a:tblBg>
      <a:fillRef idx="3">
        <a:schemeClr val="accent4"/>
      </a:fillRef>
      <a:effectRef idx="3">
        <a:schemeClr val="accent4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4">
                <a:tint val="50000"/>
              </a:schemeClr>
            </a:lnRef>
          </a:left>
          <a:right>
            <a:lnRef idx="1">
              <a:schemeClr val="accent4">
                <a:tint val="50000"/>
              </a:schemeClr>
            </a:lnRef>
          </a:right>
          <a:top>
            <a:lnRef idx="1">
              <a:schemeClr val="accent4">
                <a:tint val="50000"/>
              </a:schemeClr>
            </a:lnRef>
          </a:top>
          <a:bottom>
            <a:lnRef idx="1">
              <a:schemeClr val="accent4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D27102A9-8310-4765-A935-A1911B00CA55}" styleName="Light Style 1 - Accent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17292A2E-F333-43FB-9621-5CBBE7FDCDCB}" styleName="Light Style 2 - Accent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ED083AE6-46FA-4A59-8FB0-9F97EB10719F}" styleName="Light Style 3 - Accent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EB344D84-9AFB-497E-A393-DC336BA19D2E}" styleName="Medium Style 3 - Accent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D03447BB-5D67-496B-8E87-E561075AD55C}" styleName="Dark Style 1 - Accent 3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wholeTbl>
    <a:band1H>
      <a:tcStyle>
        <a:tcBdr/>
        <a:fill>
          <a:solidFill>
            <a:schemeClr val="accent3">
              <a:shade val="60000"/>
            </a:schemeClr>
          </a:solidFill>
        </a:fill>
      </a:tcStyle>
    </a:band1H>
    <a:band1V>
      <a:tcStyle>
        <a:tcBdr/>
        <a:fill>
          <a:solidFill>
            <a:schemeClr val="accent3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3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3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3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230" autoAdjust="0"/>
    <p:restoredTop sz="94648"/>
  </p:normalViewPr>
  <p:slideViewPr>
    <p:cSldViewPr snapToGrid="0">
      <p:cViewPr>
        <p:scale>
          <a:sx n="100" d="100"/>
          <a:sy n="100" d="100"/>
        </p:scale>
        <p:origin x="1128" y="18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1.xml"/><Relationship Id="rId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tableStyles" Target="tableStyles.xml"/><Relationship Id="rId5" Type="http://schemas.openxmlformats.org/officeDocument/2006/relationships/slide" Target="slides/slide3.xml"/><Relationship Id="rId10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E3DE8D2-D9EB-6240-B75D-FC5D278F12BB}" type="datetimeFigureOut">
              <a:rPr lang="en-US" smtClean="0"/>
              <a:t>11/28/2024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99D9B95-D431-1248-9637-98EFB5BA7A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66601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7907E54-17A4-D9AF-AA47-01446507720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ampungan Gambar Slide 1">
            <a:extLst>
              <a:ext uri="{FF2B5EF4-FFF2-40B4-BE49-F238E27FC236}">
                <a16:creationId xmlns:a16="http://schemas.microsoft.com/office/drawing/2014/main" id="{4E3AE621-CCF0-0567-DC7B-B188525140E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ampungan Catatan 2">
            <a:extLst>
              <a:ext uri="{FF2B5EF4-FFF2-40B4-BE49-F238E27FC236}">
                <a16:creationId xmlns:a16="http://schemas.microsoft.com/office/drawing/2014/main" id="{899A623E-3F42-24F3-32D8-B33B3F08FAA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d-ID"/>
              <a:t>Logo di lombakan tema dan</a:t>
            </a:r>
          </a:p>
        </p:txBody>
      </p:sp>
      <p:sp>
        <p:nvSpPr>
          <p:cNvPr id="4" name="Tampungan Nomor Slide 3">
            <a:extLst>
              <a:ext uri="{FF2B5EF4-FFF2-40B4-BE49-F238E27FC236}">
                <a16:creationId xmlns:a16="http://schemas.microsoft.com/office/drawing/2014/main" id="{3B750B4A-F86E-C6EF-F88F-B79CF915380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FA99322-B71D-024A-8A67-8FF0F55C3BCF}" type="slidenum">
              <a:rPr lang="id-ID" smtClean="0"/>
              <a:t>1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86483397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E939B0E-0D2B-034A-72F2-4A884B05A60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ampungan Gambar Slide 1">
            <a:extLst>
              <a:ext uri="{FF2B5EF4-FFF2-40B4-BE49-F238E27FC236}">
                <a16:creationId xmlns:a16="http://schemas.microsoft.com/office/drawing/2014/main" id="{B9ED4734-1AD0-E3A6-DE93-137289FCC48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ampungan Catatan 2">
            <a:extLst>
              <a:ext uri="{FF2B5EF4-FFF2-40B4-BE49-F238E27FC236}">
                <a16:creationId xmlns:a16="http://schemas.microsoft.com/office/drawing/2014/main" id="{E92FA992-6C89-9186-EF99-D5DE51FAA0A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d-ID"/>
              <a:t>Logo di lombakan tema dan</a:t>
            </a:r>
          </a:p>
        </p:txBody>
      </p:sp>
      <p:sp>
        <p:nvSpPr>
          <p:cNvPr id="4" name="Tampungan Nomor Slide 3">
            <a:extLst>
              <a:ext uri="{FF2B5EF4-FFF2-40B4-BE49-F238E27FC236}">
                <a16:creationId xmlns:a16="http://schemas.microsoft.com/office/drawing/2014/main" id="{CEDC9F2E-7145-B688-4CA1-4C868F93BBD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FA99322-B71D-024A-8A67-8FF0F55C3BCF}" type="slidenum">
              <a:rPr lang="id-ID" smtClean="0"/>
              <a:t>2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50814443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DE20249-B8C8-CA6F-2E63-04EC1DA68A2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ampungan Gambar Slide 1">
            <a:extLst>
              <a:ext uri="{FF2B5EF4-FFF2-40B4-BE49-F238E27FC236}">
                <a16:creationId xmlns:a16="http://schemas.microsoft.com/office/drawing/2014/main" id="{95638AF6-A3AE-C039-0A68-807E788292B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ampungan Catatan 2">
            <a:extLst>
              <a:ext uri="{FF2B5EF4-FFF2-40B4-BE49-F238E27FC236}">
                <a16:creationId xmlns:a16="http://schemas.microsoft.com/office/drawing/2014/main" id="{DFB0E2C4-DFEC-1EAC-95AE-0C947EB35A1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d-ID"/>
              <a:t>Logo di lombakan tema dan</a:t>
            </a:r>
          </a:p>
        </p:txBody>
      </p:sp>
      <p:sp>
        <p:nvSpPr>
          <p:cNvPr id="4" name="Tampungan Nomor Slide 3">
            <a:extLst>
              <a:ext uri="{FF2B5EF4-FFF2-40B4-BE49-F238E27FC236}">
                <a16:creationId xmlns:a16="http://schemas.microsoft.com/office/drawing/2014/main" id="{809916D1-C218-A13D-49BA-1D3D009C1DE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FA99322-B71D-024A-8A67-8FF0F55C3BCF}" type="slidenum">
              <a:rPr lang="id-ID" smtClean="0"/>
              <a:t>3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47281592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524175-E9E9-4EC7-FB25-BAFB91164D9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4842F0B-995F-666F-08EB-0017964AD19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F2D266B-0714-2803-D939-D2BC3561B4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538FB7-E8BF-0647-A038-D449204747C8}" type="datetime1">
              <a:rPr lang="en-ID" smtClean="0"/>
              <a:t>28/11/2024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B781D7B-E98D-D48B-94B6-6317D6B1A4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C807C1A-6D83-617A-3BE8-4FE7A88A64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DB30A5-B836-8A40-9744-C8521EF9FD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33344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E368F1-17D6-6D73-C0D8-87657D936F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33149B0-9201-5837-CAEB-4E75190A2DC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B3BFF16-1B80-B164-9D73-FD43D1AC24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D3721F-AFCD-EB40-876F-84CA6002853E}" type="datetime1">
              <a:rPr lang="en-ID" smtClean="0"/>
              <a:t>28/11/2024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1C90636-57E6-8F8E-709D-703D85AE3F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73F8816-348D-67A1-1252-1B1419FF31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DB30A5-B836-8A40-9744-C8521EF9FD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07672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0B159E1-715C-1DEF-FA98-31C0B517805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155FCC5-8FBE-0CEE-E14B-70E45045236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BFDDECA-88B6-C846-D579-34B7D60B93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A554C5-B6DA-EE42-8124-14A03E67D551}" type="datetime1">
              <a:rPr lang="en-ID" smtClean="0"/>
              <a:t>28/11/2024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07A49D5-DE7A-48A3-7D43-2613B0ADE9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B53CEC4-4066-9D3F-EB3A-86183D32D8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DB30A5-B836-8A40-9744-C8521EF9FD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788965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27E10A-FC57-F87A-02A0-C1CFE9CC466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020030C-6314-8B38-8EEE-2DC608C0BEB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E41F09D-7564-2091-AE86-C2064E4B43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AFB5FC-C9AD-4947-90CB-0F1B95093C35}" type="datetime1">
              <a:rPr lang="en-ID" smtClean="0"/>
              <a:t>28/11/2024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2DA5FD7-1510-4CC4-8E08-4873890551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F19684E-B4F5-A644-B63B-CB0207F83D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2E8EA2-2BD7-364E-849B-E40AAFCB9C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104612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ACE974-45BE-10D8-875F-9E26559702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3D5CF3C-F876-EBE8-FDFC-8364F26471E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ED67FD1-F1F7-4D39-04C4-A6E995FE5D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E94BFA-3A5B-6045-8C4C-C2833F0662F4}" type="datetime1">
              <a:rPr lang="en-ID" smtClean="0"/>
              <a:t>28/11/2024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079C988-960A-2EE5-2E45-F0FEEA357F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99F2F55-96F4-09C7-3F71-1B06B949E4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2E8EA2-2BD7-364E-849B-E40AAFCB9C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679376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944627-4833-39A1-B2B3-52EB097314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AD82266-C903-0060-05F8-E3A7257A377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A8620CB-E8E2-B11D-5ACF-731886817C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D9F995-9C0B-BF4A-BCE1-672F2F28ABFB}" type="datetime1">
              <a:rPr lang="en-ID" smtClean="0"/>
              <a:t>28/11/2024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9729C0D-783C-0AA7-CBBC-A7A966B4D6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27690E6-A64A-5905-128C-A69F95F858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2E8EA2-2BD7-364E-849B-E40AAFCB9C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447766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EF9F16-4268-DD7C-687F-AB993E7324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E2AB616-21D3-0C44-8D83-C7DDD122428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C2B8AFF-04D9-0583-BCE3-96805259E53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3222F06-F75E-6A04-33A3-1DC7475CC2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4F6180-AAF5-0A4E-A8B5-51A0E37C0092}" type="datetime1">
              <a:rPr lang="en-ID" smtClean="0"/>
              <a:t>28/11/2024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9B0F051-EF56-0D96-2A8B-DDAD7DCF74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65A4EAC-0DAC-BB4C-CB9B-BB1271C8D1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2E8EA2-2BD7-364E-849B-E40AAFCB9C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804662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BFCF90-98CC-9EB3-0BBA-DCB160374D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06325C2-C42A-BC5C-604E-F8C81EFC263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C80A38A-1C68-D4C7-928B-8E22A3394D3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524519E-BECA-1C07-AECC-18262D149D1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815ECA7-2782-C96A-0262-1CE332A38DC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612192D-FCF6-9536-25BE-8E64FA3C4A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C00543-4EDC-8A46-8369-B5AA2E33DE5B}" type="datetime1">
              <a:rPr lang="en-ID" smtClean="0"/>
              <a:t>28/11/2024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75BDE18-35F7-40B0-49A3-B8584738A4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0240B0F-0AE8-CA7F-5801-26AA32ABEE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2E8EA2-2BD7-364E-849B-E40AAFCB9C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657958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983C2A-C996-A589-2FE8-2C9E344933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E1ED8D2-4CBB-41CF-3649-8DD5AFFD54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A49AB4-059D-6046-A087-E5D19962F873}" type="datetime1">
              <a:rPr lang="en-ID" smtClean="0"/>
              <a:t>28/11/2024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98DA534-BF9D-EAC2-CE8F-F150830DA5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969456E-6348-D4CE-D35D-D5C7BF8055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2E8EA2-2BD7-364E-849B-E40AAFCB9C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207254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BCD0D2A-93BA-82B1-A3A2-2BDB2A51A4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E4E1B8-8012-F845-8183-B76C2B4CABA8}" type="datetime1">
              <a:rPr lang="en-ID" smtClean="0"/>
              <a:t>28/11/2024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9B78A6D-FC7E-37EB-D2C3-F840E095A9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BAA3973-20C7-E37B-9EE6-160B70AA11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2E8EA2-2BD7-364E-849B-E40AAFCB9C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841692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0E47DB-B43D-D47C-56AE-13F5DF35B3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BAB8903-DBD2-F223-FD43-29B2B8199C8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A342107-07E7-D782-37E6-B2B052BF50E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7521F07-B41A-CC14-E636-C137C2475B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998B1D-1D2E-9944-BF3A-061598853016}" type="datetime1">
              <a:rPr lang="en-ID" smtClean="0"/>
              <a:t>28/11/2024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6BBBB25-4553-CA54-669B-3DCFFC97FC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E48B964-11F5-FE90-AB1F-FE7AD2D244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2E8EA2-2BD7-364E-849B-E40AAFCB9C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49634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2B80C0-A99C-8E0D-ACF7-F9472295F6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F915908-C619-1354-7C2F-5637AB79CA6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9A41DAB-BA0C-1F3B-A34D-612C87452C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AA6B2F-5AD1-5D41-A766-1F63B7D7B7CD}" type="datetime1">
              <a:rPr lang="en-ID" smtClean="0"/>
              <a:t>28/11/2024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ED74449-607D-A414-F6D4-AE43DDA254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80E05B1-BAF4-CD46-3786-BA6E4D17A9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DB30A5-B836-8A40-9744-C8521EF9FD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345211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769E27-8FEA-2CCD-25CE-6B7838A402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2C96C5E-297C-2404-D00F-D36C71F938D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D5D8A3A-F4CA-32FB-8479-609AC3545FD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7770FEC-6C3A-C885-ADB5-F8CF9B1B2B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2ED8F4-542E-314C-8B7D-C6E40208DCB4}" type="datetime1">
              <a:rPr lang="en-ID" smtClean="0"/>
              <a:t>28/11/2024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F35D3A3-988B-B87E-74F0-24B53AD58D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C179526-6A73-CAF2-D798-158CDA94B9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2E8EA2-2BD7-364E-849B-E40AAFCB9C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370980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8FFABD-0AD5-09D3-1B3F-DB78F14F4E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ECD6E88-A9C5-049B-693E-4E35F7E1BD8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E277503-F2D7-14D4-C1BE-5D55BC8EF4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6E7489-6455-B742-9106-D6AA889B257A}" type="datetime1">
              <a:rPr lang="en-ID" smtClean="0"/>
              <a:t>28/11/2024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FC8ED96-2032-1D1D-E412-4D393FDF5D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AE4E983-94E4-11A4-003F-9A400A4D31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2E8EA2-2BD7-364E-849B-E40AAFCB9C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389272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49A775C-79B3-A401-85AE-617A0052A72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8AD6AB8-E8B2-ADE2-CE37-B2E134B8424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2B67705-4654-283A-0BE4-8CD19731B9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2938AF-945C-5140-9F6D-51BAF966344F}" type="datetime1">
              <a:rPr lang="en-ID" smtClean="0"/>
              <a:t>28/11/2024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4A30E85-3591-1CA5-AE03-7C41CFAF68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48D36FF-2DAA-56DA-73BF-C7F8F5652C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2E8EA2-2BD7-364E-849B-E40AAFCB9C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28240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3514FC-D257-771F-B655-1A75BB569E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E19ABA9-4478-D7A2-B1E4-55B7C1D451E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1F4D59D-4E53-5299-7695-2C201874B5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A7C5B5-04FF-0942-A4E4-D10E77E5CB57}" type="datetime1">
              <a:rPr lang="en-ID" smtClean="0"/>
              <a:t>28/11/2024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41C4B85-EEC6-38C7-FEA8-C0062191FD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F989E36-F546-CCF4-DF4C-DB4D6503D7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DB30A5-B836-8A40-9744-C8521EF9FD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81671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DDBD3A-4CA4-57AB-1A3C-38A0AC9DF5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7DDE604-2F12-E50B-99DE-14A4A343FCA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3F2D17D-78C7-A989-7168-3955C93A694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34DC506-0E9E-3CFA-B14A-A702CEEA03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E76CF6-468F-7143-9051-8BA57E3F254D}" type="datetime1">
              <a:rPr lang="en-ID" smtClean="0"/>
              <a:t>28/11/2024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B1AA759-F3F6-38E6-0505-6EA23F1DA2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66176CE-C6DB-02D7-CDC4-0B1377D7BE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DB30A5-B836-8A40-9744-C8521EF9FD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2424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E60E49-1D5D-04E2-158C-2561F481F8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CACEE47-BB31-13F6-0961-8DC184EC034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46E8AF5-8994-D466-FB64-3C484CE425C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47C5861-4992-C270-48CD-893EEC29FB9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B558CEF-68E9-7EB0-55A7-E0964A18484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CA5A294-850A-A4B4-C962-C4C8C6CC6E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19B3AB-4DFA-6E4B-9BDC-E6A28C72D5A8}" type="datetime1">
              <a:rPr lang="en-ID" smtClean="0"/>
              <a:t>28/11/2024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D6F137E-AB02-71ED-3B6E-D79255D748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2A1BEA2-1A5B-5E86-849B-471021FF2D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DB30A5-B836-8A40-9744-C8521EF9FD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80904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626B79-9B50-D30C-8500-1B34BD6779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8401C33-7E69-465E-41A1-DE946C2564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54891A-3ECC-284A-BAB6-AF13195D335E}" type="datetime1">
              <a:rPr lang="en-ID" smtClean="0"/>
              <a:t>28/11/2024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611FC0A-A416-7E3C-E239-0812191144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1045D7F-4D7A-2374-38BF-7997DEDD43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DB30A5-B836-8A40-9744-C8521EF9FD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34422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E9A112E-6A21-5D00-6A3F-EE16E55743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196D62-8295-C342-B21E-BE3B91881B80}" type="datetime1">
              <a:rPr lang="en-ID" smtClean="0"/>
              <a:t>28/11/2024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E90C3A9-443C-23A6-078D-165C715812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AE2CFC1-43E1-0673-CB6B-C19ABC6741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DB30A5-B836-8A40-9744-C8521EF9FD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27681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FE6F14-D403-6B11-7437-F005377A8A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6A330EB-E48C-5BD1-2E4F-B7CAF72F1B3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0C567EF-7D6E-7802-F3F6-122DD06DD60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E8BFCC2-1F11-EFA3-A664-084D9A0937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CC3EF3-501D-E44B-8F4B-E737AC3338F8}" type="datetime1">
              <a:rPr lang="en-ID" smtClean="0"/>
              <a:t>28/11/2024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D52A577-732B-517A-20D6-F3A2D999C5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61459F1-DEF7-2118-05CF-D29F692B78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DB30A5-B836-8A40-9744-C8521EF9FD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06269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F7F8C0-F031-CC3D-638C-A71DBAE19C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B45DA88-9F1E-47C9-7610-22844EBFF78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4E80A30-F4F8-9112-4667-E088F62737E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B641CEB-17EF-DB60-EA7A-647EC34EFE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1F4DEC-5A43-C14B-B973-68DE7E766FFD}" type="datetime1">
              <a:rPr lang="en-ID" smtClean="0"/>
              <a:t>28/11/2024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8914759-D64E-9DE2-9254-DD5E658D3E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7A073F9-F029-1A8D-ECC6-CA4D022718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DB30A5-B836-8A40-9744-C8521EF9FD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19578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129A0DA-E993-B0F1-8E1F-B579D38507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685794F-BD13-40D4-AE18-426F0D26963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2498942-6C30-F4DF-951B-189D6C6D53C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3E217B-A3AA-154B-8E30-55E01B244C40}" type="datetime1">
              <a:rPr lang="en-ID" smtClean="0"/>
              <a:t>28/11/2024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23A8618-52C1-D814-3804-69C5009B122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18F8AF3-920C-65CC-DECA-12B42A3C0EA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DB30A5-B836-8A40-9744-C8521EF9FD5E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432841C-DD8E-7C0B-9FC4-2FE59AB9BBC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3"/>
          <a:srcRect t="13744" b="7315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69F0B644-AD41-2A33-0011-B0101E50A770}"/>
              </a:ext>
            </a:extLst>
          </p:cNvPr>
          <p:cNvPicPr>
            <a:picLocks noChangeAspect="1"/>
          </p:cNvPicPr>
          <p:nvPr userDrawn="1"/>
        </p:nvPicPr>
        <p:blipFill>
          <a:blip r:embed="rId14"/>
          <a:srcRect/>
          <a:stretch/>
        </p:blipFill>
        <p:spPr>
          <a:xfrm>
            <a:off x="0" y="-33158"/>
            <a:ext cx="12192000" cy="68911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28836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4F798B3-C023-83CA-AA76-947863B2B4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7D725E3-3D58-7343-162E-0F34E6A5EA6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DF247A3-B6BA-EBCE-656B-B41F148E378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359040-7AD7-FB43-942F-7908962657BC}" type="datetime1">
              <a:rPr lang="en-ID" smtClean="0"/>
              <a:t>28/11/2024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3FD519F-FBB9-3BA0-64A4-2509A67B9E2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7601232-C066-B2C0-ED3B-F79FDF30707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2E8EA2-2BD7-364E-849B-E40AAFCB9C93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B002D023-A27C-D798-A45A-7F761DE15B5F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0" y="0"/>
            <a:ext cx="1218023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3374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663CB4A7-53A3-9191-B07F-E03121579A3E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6398" y="-185558"/>
            <a:ext cx="12192000" cy="6891157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3D2BCC8C-BB86-6934-9D90-715797B8637C}"/>
              </a:ext>
            </a:extLst>
          </p:cNvPr>
          <p:cNvSpPr txBox="1"/>
          <p:nvPr/>
        </p:nvSpPr>
        <p:spPr>
          <a:xfrm>
            <a:off x="849120" y="2137706"/>
            <a:ext cx="10716767" cy="280076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nb-NO" sz="8800" b="1" dirty="0">
                <a:solidFill>
                  <a:srgbClr val="002060"/>
                </a:solidFill>
                <a:latin typeface="Impact" panose="020B0806030902050204" pitchFamily="34" charset="0"/>
                <a:ea typeface="Times New Roman" panose="02020603050405020304" pitchFamily="18" charset="0"/>
              </a:rPr>
              <a:t>PROSES PEMBELAJARAN DI LEMDIKLAT POLRI </a:t>
            </a:r>
            <a:endParaRPr lang="id-ID" sz="8800" b="1" dirty="0">
              <a:solidFill>
                <a:srgbClr val="002060"/>
              </a:solidFill>
              <a:latin typeface="Impact" panose="020B0806030902050204" pitchFamily="34" charset="0"/>
              <a:ea typeface="Times New Roman" panose="02020603050405020304" pitchFamily="18" charset="0"/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81E3DF08-F537-DB23-AC98-68C230B9BD54}"/>
              </a:ext>
            </a:extLst>
          </p:cNvPr>
          <p:cNvGrpSpPr/>
          <p:nvPr/>
        </p:nvGrpSpPr>
        <p:grpSpPr>
          <a:xfrm>
            <a:off x="5113716" y="679473"/>
            <a:ext cx="1964567" cy="1054593"/>
            <a:chOff x="3505200" y="902285"/>
            <a:chExt cx="3451535" cy="1852809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153F688A-014E-9080-3B07-91E11DC3BCC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rcRect/>
            <a:stretch/>
          </p:blipFill>
          <p:spPr>
            <a:xfrm>
              <a:off x="5426869" y="955250"/>
              <a:ext cx="1529866" cy="1799844"/>
            </a:xfrm>
            <a:prstGeom prst="rect">
              <a:avLst/>
            </a:prstGeom>
          </p:spPr>
        </p:pic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5060F837-BEFF-5D48-B9A9-F08AB54A647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05200" y="902285"/>
              <a:ext cx="1737009" cy="1778508"/>
            </a:xfrm>
            <a:prstGeom prst="rect">
              <a:avLst/>
            </a:prstGeom>
          </p:spPr>
        </p:pic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E89B582B-5EDC-3098-B98D-3C9292E218F6}"/>
              </a:ext>
            </a:extLst>
          </p:cNvPr>
          <p:cNvSpPr txBox="1"/>
          <p:nvPr/>
        </p:nvSpPr>
        <p:spPr>
          <a:xfrm>
            <a:off x="914400" y="5943686"/>
            <a:ext cx="10716767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400" b="1" dirty="0" err="1">
                <a:effectLst/>
                <a:latin typeface="Tahoma" panose="020B0604030504040204" pitchFamily="34" charset="0"/>
                <a:ea typeface="Times New Roman" panose="02020603050405020304" pitchFamily="18" charset="0"/>
              </a:rPr>
              <a:t>Chryshnanda</a:t>
            </a:r>
            <a:r>
              <a:rPr lang="en-US" sz="2400" b="1" dirty="0">
                <a:effectLst/>
                <a:latin typeface="Tahoma" panose="020B0604030504040204" pitchFamily="34" charset="0"/>
                <a:ea typeface="Times New Roman" panose="02020603050405020304" pitchFamily="18" charset="0"/>
              </a:rPr>
              <a:t> DL</a:t>
            </a:r>
            <a:endParaRPr lang="id-ID" sz="2400" b="1" dirty="0">
              <a:effectLst/>
              <a:latin typeface="Tahoma" panose="020B0604030504040204" pitchFamily="34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3300759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C40F638-D043-AB09-FE40-9D89C1346E3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>
            <a:extLst>
              <a:ext uri="{FF2B5EF4-FFF2-40B4-BE49-F238E27FC236}">
                <a16:creationId xmlns:a16="http://schemas.microsoft.com/office/drawing/2014/main" id="{3EA4751F-5A49-554F-2F26-6FEC581742BA}"/>
              </a:ext>
            </a:extLst>
          </p:cNvPr>
          <p:cNvGrpSpPr/>
          <p:nvPr/>
        </p:nvGrpSpPr>
        <p:grpSpPr>
          <a:xfrm>
            <a:off x="11112133" y="174262"/>
            <a:ext cx="893797" cy="479796"/>
            <a:chOff x="3505200" y="902285"/>
            <a:chExt cx="3451535" cy="1852809"/>
          </a:xfrm>
        </p:grpSpPr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5D4856DD-6122-B782-1D45-A838DA2981F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rcRect/>
            <a:stretch/>
          </p:blipFill>
          <p:spPr>
            <a:xfrm>
              <a:off x="5426869" y="955250"/>
              <a:ext cx="1529866" cy="1799844"/>
            </a:xfrm>
            <a:prstGeom prst="rect">
              <a:avLst/>
            </a:prstGeom>
          </p:spPr>
        </p:pic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EE9D898B-1E77-1C0E-8D2B-9FEE3B3EB22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05200" y="902285"/>
              <a:ext cx="1737009" cy="1778508"/>
            </a:xfrm>
            <a:prstGeom prst="rect">
              <a:avLst/>
            </a:prstGeom>
          </p:spPr>
        </p:pic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B263DD96-1982-85ED-FBF7-C7446E6794FC}"/>
              </a:ext>
            </a:extLst>
          </p:cNvPr>
          <p:cNvGrpSpPr/>
          <p:nvPr/>
        </p:nvGrpSpPr>
        <p:grpSpPr>
          <a:xfrm>
            <a:off x="1133475" y="654058"/>
            <a:ext cx="9753600" cy="5613583"/>
            <a:chOff x="1628775" y="634817"/>
            <a:chExt cx="8934450" cy="4813483"/>
          </a:xfrm>
        </p:grpSpPr>
        <p:sp>
          <p:nvSpPr>
            <p:cNvPr id="21" name="Rectangle: Rounded Corners 20">
              <a:extLst>
                <a:ext uri="{FF2B5EF4-FFF2-40B4-BE49-F238E27FC236}">
                  <a16:creationId xmlns:a16="http://schemas.microsoft.com/office/drawing/2014/main" id="{6B4BD451-4C4A-C28A-A910-C59D5560EE7A}"/>
                </a:ext>
              </a:extLst>
            </p:cNvPr>
            <p:cNvSpPr/>
            <p:nvPr/>
          </p:nvSpPr>
          <p:spPr>
            <a:xfrm>
              <a:off x="1628775" y="634817"/>
              <a:ext cx="8934450" cy="851083"/>
            </a:xfrm>
            <a:prstGeom prst="roundRect">
              <a:avLst/>
            </a:prstGeom>
            <a:solidFill>
              <a:srgbClr val="6B1036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447675" indent="-447675"/>
              <a:r>
                <a:rPr lang="en-US" sz="3200" b="1" dirty="0">
                  <a:solidFill>
                    <a:schemeClr val="bg1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1.	BERBASIS LITARASI</a:t>
              </a:r>
              <a:endParaRPr lang="en-ID" sz="3200" dirty="0"/>
            </a:p>
          </p:txBody>
        </p:sp>
        <p:sp>
          <p:nvSpPr>
            <p:cNvPr id="24" name="Rectangle: Rounded Corners 23">
              <a:extLst>
                <a:ext uri="{FF2B5EF4-FFF2-40B4-BE49-F238E27FC236}">
                  <a16:creationId xmlns:a16="http://schemas.microsoft.com/office/drawing/2014/main" id="{F4597B94-8350-33EC-FD86-A8F7126988D4}"/>
                </a:ext>
              </a:extLst>
            </p:cNvPr>
            <p:cNvSpPr/>
            <p:nvPr/>
          </p:nvSpPr>
          <p:spPr>
            <a:xfrm>
              <a:off x="1628775" y="1625417"/>
              <a:ext cx="8934450" cy="851083"/>
            </a:xfrm>
            <a:prstGeom prst="roundRect">
              <a:avLst/>
            </a:prstGeom>
            <a:solidFill>
              <a:srgbClr val="672467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447675" indent="-447675"/>
              <a:r>
                <a:rPr lang="en-US" sz="3200" b="1" dirty="0">
                  <a:solidFill>
                    <a:schemeClr val="bg1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2.	MORALITAS</a:t>
              </a:r>
              <a:endParaRPr lang="en-ID" sz="3200" dirty="0"/>
            </a:p>
          </p:txBody>
        </p:sp>
        <p:sp>
          <p:nvSpPr>
            <p:cNvPr id="25" name="Rectangle: Rounded Corners 24">
              <a:extLst>
                <a:ext uri="{FF2B5EF4-FFF2-40B4-BE49-F238E27FC236}">
                  <a16:creationId xmlns:a16="http://schemas.microsoft.com/office/drawing/2014/main" id="{7756B3DF-A3AB-0E55-83F7-1BA508D2C83A}"/>
                </a:ext>
              </a:extLst>
            </p:cNvPr>
            <p:cNvSpPr/>
            <p:nvPr/>
          </p:nvSpPr>
          <p:spPr>
            <a:xfrm>
              <a:off x="1628775" y="2616017"/>
              <a:ext cx="8934450" cy="851083"/>
            </a:xfrm>
            <a:prstGeom prst="roundRect">
              <a:avLst/>
            </a:prstGeom>
            <a:solidFill>
              <a:srgbClr val="6B1036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447675" indent="-447675"/>
              <a:r>
                <a:rPr lang="en-US" sz="3200" b="1" dirty="0">
                  <a:solidFill>
                    <a:schemeClr val="bg1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3.	PENGIMPLEMENTASIAN DAN PENGEMBANGAN ILMU KEPOLISIAN SECARA FUTURISTIK</a:t>
              </a:r>
              <a:endParaRPr lang="en-ID" sz="3200" dirty="0"/>
            </a:p>
          </p:txBody>
        </p:sp>
        <p:sp>
          <p:nvSpPr>
            <p:cNvPr id="26" name="Rectangle: Rounded Corners 25">
              <a:extLst>
                <a:ext uri="{FF2B5EF4-FFF2-40B4-BE49-F238E27FC236}">
                  <a16:creationId xmlns:a16="http://schemas.microsoft.com/office/drawing/2014/main" id="{6D8CD880-73E6-80B3-53C9-E0E17D0475F3}"/>
                </a:ext>
              </a:extLst>
            </p:cNvPr>
            <p:cNvSpPr/>
            <p:nvPr/>
          </p:nvSpPr>
          <p:spPr>
            <a:xfrm>
              <a:off x="1628775" y="3606617"/>
              <a:ext cx="8934450" cy="851083"/>
            </a:xfrm>
            <a:prstGeom prst="roundRect">
              <a:avLst/>
            </a:prstGeom>
            <a:solidFill>
              <a:srgbClr val="672467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447675" indent="-447675"/>
              <a:r>
                <a:rPr lang="en-US" sz="3200" b="1" dirty="0">
                  <a:solidFill>
                    <a:schemeClr val="bg1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4.	MENJADI LEMBAGA TRANSFORMASIONAL YANG MENCERAHKAN</a:t>
              </a:r>
              <a:endParaRPr lang="en-ID" sz="3200" dirty="0"/>
            </a:p>
          </p:txBody>
        </p:sp>
        <p:sp>
          <p:nvSpPr>
            <p:cNvPr id="27" name="Rectangle: Rounded Corners 26">
              <a:extLst>
                <a:ext uri="{FF2B5EF4-FFF2-40B4-BE49-F238E27FC236}">
                  <a16:creationId xmlns:a16="http://schemas.microsoft.com/office/drawing/2014/main" id="{DFA86C13-5796-9920-3B77-392BE12B1B03}"/>
                </a:ext>
              </a:extLst>
            </p:cNvPr>
            <p:cNvSpPr/>
            <p:nvPr/>
          </p:nvSpPr>
          <p:spPr>
            <a:xfrm>
              <a:off x="1628775" y="4597217"/>
              <a:ext cx="8934450" cy="851083"/>
            </a:xfrm>
            <a:prstGeom prst="roundRect">
              <a:avLst/>
            </a:prstGeom>
            <a:solidFill>
              <a:srgbClr val="6B1036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447675" indent="-447675"/>
              <a:r>
                <a:rPr lang="en-US" sz="3200" b="1" dirty="0">
                  <a:solidFill>
                    <a:schemeClr val="bg1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5.	MENJADI PUSAT UNGGULAN BAGI POLRI YANG PROFESIONAL CERDAS BERMORAL DAN MODERN</a:t>
              </a:r>
              <a:endParaRPr lang="en-ID" sz="3200" dirty="0"/>
            </a:p>
          </p:txBody>
        </p:sp>
      </p:grpSp>
    </p:spTree>
    <p:extLst>
      <p:ext uri="{BB962C8B-B14F-4D97-AF65-F5344CB8AC3E}">
        <p14:creationId xmlns:p14="http://schemas.microsoft.com/office/powerpoint/2010/main" val="251936410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0A1F9C3-065B-34DB-4EC8-5D56812786A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>
            <a:extLst>
              <a:ext uri="{FF2B5EF4-FFF2-40B4-BE49-F238E27FC236}">
                <a16:creationId xmlns:a16="http://schemas.microsoft.com/office/drawing/2014/main" id="{73E400C1-94D8-19FB-71F5-DD689ABFC8CD}"/>
              </a:ext>
            </a:extLst>
          </p:cNvPr>
          <p:cNvGrpSpPr/>
          <p:nvPr/>
        </p:nvGrpSpPr>
        <p:grpSpPr>
          <a:xfrm>
            <a:off x="11112133" y="174262"/>
            <a:ext cx="893797" cy="479796"/>
            <a:chOff x="3505200" y="902285"/>
            <a:chExt cx="3451535" cy="1852809"/>
          </a:xfrm>
        </p:grpSpPr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D0D4BD9E-7D1A-F2FE-D8B7-6DEC2BD2974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rcRect/>
            <a:stretch/>
          </p:blipFill>
          <p:spPr>
            <a:xfrm>
              <a:off x="5426869" y="955250"/>
              <a:ext cx="1529866" cy="1799844"/>
            </a:xfrm>
            <a:prstGeom prst="rect">
              <a:avLst/>
            </a:prstGeom>
          </p:spPr>
        </p:pic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7E6481DA-61CD-F625-ADEB-BBEC9010529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05200" y="902285"/>
              <a:ext cx="1737009" cy="1778508"/>
            </a:xfrm>
            <a:prstGeom prst="rect">
              <a:avLst/>
            </a:prstGeom>
          </p:spPr>
        </p:pic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id="{D3519F05-BB0B-B465-D35B-C8BE25F37F65}"/>
              </a:ext>
            </a:extLst>
          </p:cNvPr>
          <p:cNvGrpSpPr/>
          <p:nvPr/>
        </p:nvGrpSpPr>
        <p:grpSpPr>
          <a:xfrm>
            <a:off x="1133475" y="405920"/>
            <a:ext cx="9753600" cy="6046159"/>
            <a:chOff x="1133475" y="623862"/>
            <a:chExt cx="9753600" cy="6046159"/>
          </a:xfrm>
        </p:grpSpPr>
        <p:sp>
          <p:nvSpPr>
            <p:cNvPr id="21" name="Rectangle: Rounded Corners 20">
              <a:extLst>
                <a:ext uri="{FF2B5EF4-FFF2-40B4-BE49-F238E27FC236}">
                  <a16:creationId xmlns:a16="http://schemas.microsoft.com/office/drawing/2014/main" id="{6011957B-3CEA-4574-2D2B-CA82672D009D}"/>
                </a:ext>
              </a:extLst>
            </p:cNvPr>
            <p:cNvSpPr/>
            <p:nvPr/>
          </p:nvSpPr>
          <p:spPr>
            <a:xfrm>
              <a:off x="1133475" y="623862"/>
              <a:ext cx="9753600" cy="992551"/>
            </a:xfrm>
            <a:prstGeom prst="roundRect">
              <a:avLst/>
            </a:prstGeom>
            <a:solidFill>
              <a:srgbClr val="6B1036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628650" indent="-628650"/>
              <a:r>
                <a:rPr lang="en-US" sz="3200" b="1" dirty="0">
                  <a:solidFill>
                    <a:schemeClr val="bg1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6.	INSPIRING</a:t>
              </a:r>
              <a:endParaRPr lang="en-ID" sz="3200" dirty="0"/>
            </a:p>
          </p:txBody>
        </p:sp>
        <p:sp>
          <p:nvSpPr>
            <p:cNvPr id="24" name="Rectangle: Rounded Corners 23">
              <a:extLst>
                <a:ext uri="{FF2B5EF4-FFF2-40B4-BE49-F238E27FC236}">
                  <a16:creationId xmlns:a16="http://schemas.microsoft.com/office/drawing/2014/main" id="{EE2996B9-D3B8-9BB2-818F-37DBA617073B}"/>
                </a:ext>
              </a:extLst>
            </p:cNvPr>
            <p:cNvSpPr/>
            <p:nvPr/>
          </p:nvSpPr>
          <p:spPr>
            <a:xfrm>
              <a:off x="1133475" y="1779120"/>
              <a:ext cx="9753600" cy="992551"/>
            </a:xfrm>
            <a:prstGeom prst="roundRect">
              <a:avLst/>
            </a:prstGeom>
            <a:solidFill>
              <a:srgbClr val="672467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628650" indent="-628650"/>
              <a:r>
                <a:rPr lang="en-US" sz="3200" b="1" dirty="0">
                  <a:solidFill>
                    <a:schemeClr val="bg1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7.	MENGEMBANGKAN MODEL </a:t>
              </a:r>
              <a:r>
                <a:rPr lang="en-US" sz="3200" b="1" dirty="0" err="1">
                  <a:solidFill>
                    <a:schemeClr val="bg1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MODEL</a:t>
              </a:r>
              <a:r>
                <a:rPr lang="en-US" sz="3200" b="1" dirty="0">
                  <a:solidFill>
                    <a:schemeClr val="bg1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PEMOLISIAN YANG BERBASIS SMART POLICING</a:t>
              </a:r>
              <a:endParaRPr lang="en-ID" sz="3200" dirty="0"/>
            </a:p>
          </p:txBody>
        </p:sp>
        <p:sp>
          <p:nvSpPr>
            <p:cNvPr id="25" name="Rectangle: Rounded Corners 24">
              <a:extLst>
                <a:ext uri="{FF2B5EF4-FFF2-40B4-BE49-F238E27FC236}">
                  <a16:creationId xmlns:a16="http://schemas.microsoft.com/office/drawing/2014/main" id="{7DB51710-BAC5-765D-6531-5274D621F7C1}"/>
                </a:ext>
              </a:extLst>
            </p:cNvPr>
            <p:cNvSpPr/>
            <p:nvPr/>
          </p:nvSpPr>
          <p:spPr>
            <a:xfrm>
              <a:off x="1133475" y="2934378"/>
              <a:ext cx="9753600" cy="1425127"/>
            </a:xfrm>
            <a:prstGeom prst="roundRect">
              <a:avLst/>
            </a:prstGeom>
            <a:solidFill>
              <a:srgbClr val="6B1036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628650" indent="-628650"/>
              <a:r>
                <a:rPr lang="en-US" sz="3200" b="1" dirty="0">
                  <a:solidFill>
                    <a:schemeClr val="bg1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8.	MENJADI PUSAT KAJIAN DAN PENELITIAN BAGI BERBAGAI MASALAH SOSIAL KHUSUSNYA KETERATURAN SOSIAL</a:t>
              </a:r>
              <a:endParaRPr lang="en-ID" sz="3200" dirty="0"/>
            </a:p>
          </p:txBody>
        </p:sp>
        <p:sp>
          <p:nvSpPr>
            <p:cNvPr id="26" name="Rectangle: Rounded Corners 25">
              <a:extLst>
                <a:ext uri="{FF2B5EF4-FFF2-40B4-BE49-F238E27FC236}">
                  <a16:creationId xmlns:a16="http://schemas.microsoft.com/office/drawing/2014/main" id="{C794DD4A-D1F3-52B0-6975-3F84124F0784}"/>
                </a:ext>
              </a:extLst>
            </p:cNvPr>
            <p:cNvSpPr/>
            <p:nvPr/>
          </p:nvSpPr>
          <p:spPr>
            <a:xfrm>
              <a:off x="1133475" y="4522212"/>
              <a:ext cx="9753600" cy="992551"/>
            </a:xfrm>
            <a:prstGeom prst="roundRect">
              <a:avLst/>
            </a:prstGeom>
            <a:solidFill>
              <a:srgbClr val="672467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628650" indent="-628650"/>
              <a:r>
                <a:rPr lang="en-US" sz="3200" b="1" dirty="0">
                  <a:solidFill>
                    <a:schemeClr val="bg1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9.	MENJADI WADAH SMART POWER DAN SOFT POWER BAGI POLRI </a:t>
              </a:r>
              <a:endParaRPr lang="en-ID" sz="3200" dirty="0"/>
            </a:p>
          </p:txBody>
        </p:sp>
        <p:sp>
          <p:nvSpPr>
            <p:cNvPr id="27" name="Rectangle: Rounded Corners 26">
              <a:extLst>
                <a:ext uri="{FF2B5EF4-FFF2-40B4-BE49-F238E27FC236}">
                  <a16:creationId xmlns:a16="http://schemas.microsoft.com/office/drawing/2014/main" id="{8A657B19-DD83-E388-B860-40238754B4FD}"/>
                </a:ext>
              </a:extLst>
            </p:cNvPr>
            <p:cNvSpPr/>
            <p:nvPr/>
          </p:nvSpPr>
          <p:spPr>
            <a:xfrm>
              <a:off x="1133475" y="5677470"/>
              <a:ext cx="9753600" cy="992551"/>
            </a:xfrm>
            <a:prstGeom prst="roundRect">
              <a:avLst/>
            </a:prstGeom>
            <a:solidFill>
              <a:srgbClr val="6B1036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628650" indent="-628650"/>
              <a:r>
                <a:rPr lang="fi-FI" sz="3200" b="1" dirty="0">
                  <a:solidFill>
                    <a:schemeClr val="bg1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10.	MENJADI IKON KEINDONESIAAN, IKON TOLERANSI, IKON ANTI KORUPSI DAN IKON ANTI NARKOBA</a:t>
              </a:r>
              <a:endParaRPr lang="en-ID" sz="3200" dirty="0"/>
            </a:p>
          </p:txBody>
        </p:sp>
      </p:grpSp>
    </p:spTree>
    <p:extLst>
      <p:ext uri="{BB962C8B-B14F-4D97-AF65-F5344CB8AC3E}">
        <p14:creationId xmlns:p14="http://schemas.microsoft.com/office/powerpoint/2010/main" val="109072454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64F0092-425D-7EF6-7EF8-FD88C7A6003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BD04D67D-6BD6-A1D2-D91A-1708785D4ACC}"/>
              </a:ext>
            </a:extLst>
          </p:cNvPr>
          <p:cNvSpPr txBox="1"/>
          <p:nvPr/>
        </p:nvSpPr>
        <p:spPr>
          <a:xfrm>
            <a:off x="3577554" y="2340864"/>
            <a:ext cx="4859921" cy="31393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6600" dirty="0">
                <a:latin typeface="Impact" panose="020B0806030902050204" pitchFamily="34" charset="0"/>
              </a:rPr>
              <a:t>SEKIAN</a:t>
            </a:r>
          </a:p>
          <a:p>
            <a:pPr algn="ctr"/>
            <a:r>
              <a:rPr lang="en-US" sz="6600" dirty="0">
                <a:latin typeface="Impact" panose="020B0806030902050204" pitchFamily="34" charset="0"/>
              </a:rPr>
              <a:t>DAN</a:t>
            </a:r>
          </a:p>
          <a:p>
            <a:pPr algn="ctr"/>
            <a:r>
              <a:rPr lang="en-US" sz="6600" dirty="0">
                <a:latin typeface="Impact" panose="020B0806030902050204" pitchFamily="34" charset="0"/>
              </a:rPr>
              <a:t>TERIMA KASIH</a:t>
            </a:r>
            <a:endParaRPr lang="en-ID" sz="6600" dirty="0">
              <a:latin typeface="Impact" panose="020B0806030902050204" pitchFamily="34" charset="0"/>
            </a:endParaRP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38CE08DA-C9FB-90F9-AC15-4CB1995BA994}"/>
              </a:ext>
            </a:extLst>
          </p:cNvPr>
          <p:cNvGrpSpPr/>
          <p:nvPr/>
        </p:nvGrpSpPr>
        <p:grpSpPr>
          <a:xfrm>
            <a:off x="5025230" y="1109241"/>
            <a:ext cx="1964567" cy="1054593"/>
            <a:chOff x="3505200" y="902285"/>
            <a:chExt cx="3451535" cy="1852809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E3377F59-4F03-BF95-34C3-25FD7135491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rcRect/>
            <a:stretch/>
          </p:blipFill>
          <p:spPr>
            <a:xfrm>
              <a:off x="5426869" y="955250"/>
              <a:ext cx="1529866" cy="1799844"/>
            </a:xfrm>
            <a:prstGeom prst="rect">
              <a:avLst/>
            </a:prstGeom>
          </p:spPr>
        </p:pic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8CFCE955-7496-55AA-4B0B-FB64C8C9BFF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05200" y="902285"/>
              <a:ext cx="1737009" cy="177850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45766910"/>
      </p:ext>
    </p:extLst>
  </p:cSld>
  <p:clrMapOvr>
    <a:masterClrMapping/>
  </p:clrMapOvr>
</p:sld>
</file>

<file path=ppt/theme/theme1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9002</TotalTime>
  <Words>129</Words>
  <Application>Microsoft Office PowerPoint</Application>
  <PresentationFormat>Widescreen</PresentationFormat>
  <Paragraphs>21</Paragraphs>
  <Slides>4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4</vt:i4>
      </vt:variant>
    </vt:vector>
  </HeadingPairs>
  <TitlesOfParts>
    <vt:vector size="11" baseType="lpstr">
      <vt:lpstr>Arial</vt:lpstr>
      <vt:lpstr>Calibri</vt:lpstr>
      <vt:lpstr>Calibri Light</vt:lpstr>
      <vt:lpstr>Impact</vt:lpstr>
      <vt:lpstr>Tahoma</vt:lpstr>
      <vt:lpstr>1_Custom Design</vt:lpstr>
      <vt:lpstr>Custom Design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Ntmc Editor</dc:creator>
  <cp:lastModifiedBy>basuki budi nugroho</cp:lastModifiedBy>
  <cp:revision>90</cp:revision>
  <cp:lastPrinted>2024-06-12T10:58:13Z</cp:lastPrinted>
  <dcterms:created xsi:type="dcterms:W3CDTF">2024-06-07T03:50:26Z</dcterms:created>
  <dcterms:modified xsi:type="dcterms:W3CDTF">2024-11-28T13:00:13Z</dcterms:modified>
</cp:coreProperties>
</file>